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7" r:id="rId2"/>
    <p:sldId id="258" r:id="rId3"/>
    <p:sldId id="267" r:id="rId4"/>
    <p:sldId id="263" r:id="rId5"/>
    <p:sldId id="264" r:id="rId6"/>
    <p:sldId id="265" r:id="rId7"/>
    <p:sldId id="266" r:id="rId8"/>
    <p:sldId id="262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7"/>
            <p14:sldId id="258"/>
            <p14:sldId id="267"/>
            <p14:sldId id="263"/>
            <p14:sldId id="264"/>
            <p14:sldId id="265"/>
            <p14:sldId id="266"/>
            <p14:sldId id="262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865" autoAdjust="0"/>
  </p:normalViewPr>
  <p:slideViewPr>
    <p:cSldViewPr snapToGrid="0">
      <p:cViewPr varScale="1">
        <p:scale>
          <a:sx n="61" d="100"/>
          <a:sy n="61" d="100"/>
        </p:scale>
        <p:origin x="-8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75188" cy="4276577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r>
              <a:rPr lang="ru-RU" dirty="0" smtClean="0"/>
              <a:t>1-75 80 05   </a:t>
            </a:r>
            <a:br>
              <a:rPr lang="ru-RU" dirty="0" smtClean="0"/>
            </a:br>
            <a:r>
              <a:rPr lang="ru-RU" dirty="0" smtClean="0"/>
              <a:t>ЛАНДШАФТНОЕ ПРОЕКТИРОВАНИЕ И БЛАГОУСТРОЙСТВО ТЕРРИТОРИЙ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632" y="4420506"/>
            <a:ext cx="8144134" cy="1117687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Кафедра ландшафтного проектирования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 садово-паркового строительства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67" y="2861272"/>
            <a:ext cx="2793651" cy="1015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402080"/>
            <a:ext cx="1065645" cy="1116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52410" y="1384164"/>
            <a:ext cx="1939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Белорусский</a:t>
            </a:r>
          </a:p>
          <a:p>
            <a:r>
              <a:rPr lang="ru-RU" sz="1600" dirty="0" smtClean="0"/>
              <a:t>государственный</a:t>
            </a:r>
          </a:p>
          <a:p>
            <a:r>
              <a:rPr lang="ru-RU" sz="1600" dirty="0" smtClean="0"/>
              <a:t>технологический</a:t>
            </a:r>
          </a:p>
          <a:p>
            <a:r>
              <a:rPr lang="ru-RU" sz="1600" dirty="0" smtClean="0"/>
              <a:t>университет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29800" y="3810000"/>
            <a:ext cx="2274277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www.magistr.belstu.by</a:t>
            </a:r>
            <a:endParaRPr lang="ru-RU" sz="15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 trans="40000"/>
                    </a14:imgEffect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66"/>
          <a:stretch/>
        </p:blipFill>
        <p:spPr>
          <a:xfrm>
            <a:off x="5650" y="4850969"/>
            <a:ext cx="12187441" cy="20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53228"/>
            <a:ext cx="9833807" cy="1080938"/>
          </a:xfrm>
        </p:spPr>
        <p:txBody>
          <a:bodyPr>
            <a:normAutofit/>
          </a:bodyPr>
          <a:lstStyle/>
          <a:p>
            <a:r>
              <a:rPr lang="ru-RU" dirty="0" smtClean="0"/>
              <a:t>ИТОГ ОБУЧЕНИЯ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  <p:sp>
        <p:nvSpPr>
          <p:cNvPr id="4" name="AutoShape 2" descr="https://lh.belstu.by/wp-content/uploads/2021/04/%D0%A1%D0%9F%D0%A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lh.belstu.by/wp-content/uploads/2021/04/%D0%A1%D0%9F%D0%A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0376" y="2286000"/>
            <a:ext cx="619387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/>
              </a:rPr>
              <a:t>Итогом обучения в магистратуре является написание, защита магистерской диссертации и </a:t>
            </a:r>
            <a:r>
              <a:rPr lang="ru-RU" sz="2800" b="1" dirty="0">
                <a:effectLst/>
              </a:rPr>
              <a:t>присвоение степени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магистра</a:t>
            </a:r>
            <a:r>
              <a:rPr lang="ru-RU" sz="2800" dirty="0">
                <a:effectLst/>
              </a:rPr>
              <a:t> 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с </a:t>
            </a:r>
            <a:r>
              <a:rPr lang="ru-RU" sz="2800" dirty="0">
                <a:effectLst/>
              </a:rPr>
              <a:t>выдачей диплома установленного образца.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50" y="793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1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Белорусский государственный технологический университет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Лесохозяйственный факультет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Кафедра ландшафтного проектирования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садово-паркового строительства</a:t>
            </a:r>
          </a:p>
          <a:p>
            <a:pPr marL="0" indent="0">
              <a:buNone/>
            </a:pP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Адрес: 220006, г. Минск, ул. Свердлова, 13а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Телефон: +375 17 365 15 21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E-mail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kafedralpsps@belstu.by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6" y="753228"/>
            <a:ext cx="10089396" cy="10809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СФЕРЫ ПРОФЕССИОНАЛЬНОЙ ДЕЯТЕЛЬНОСТИ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58" y="2175188"/>
            <a:ext cx="11622887" cy="334220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деятельность по благоустройству и обслуживанию ландшафтных территорий;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деятельность в области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ландшафтной архитектуры и дизайна;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выращивание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цветов и других многолетних культур;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производство продукции питомников;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деятельность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ботанических садов, зоопарков, заповедников, национальных парков, заказников;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п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едагогическая деятельность;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научные исследования и разработки.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68" y="762000"/>
            <a:ext cx="10106186" cy="10809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</a:t>
            </a:r>
            <a:br>
              <a:rPr lang="ru-RU" dirty="0" smtClean="0"/>
            </a:br>
            <a:r>
              <a:rPr lang="ru-RU" dirty="0" smtClean="0"/>
              <a:t>НАУЧНО-ИССЛЕДОВАТЕЛЬСКОЙ ДЕЯТЕЛЬНОСТИ: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58" y="2175188"/>
            <a:ext cx="11622887" cy="334220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научное обоснование и совершенствование приемов и средств ландшафтной организации населенных мест;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научное восстановление и реконструкция объектов ландшафтной архитектуры;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совершенствование технологий создания и содержания объектов ландшафтной архитектуры;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разработка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перспективного ассортимента и технологий выращивания цветочных культур и декоративных древесных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растений и др.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58" y="762000"/>
            <a:ext cx="9613861" cy="1080938"/>
          </a:xfrm>
        </p:spPr>
        <p:txBody>
          <a:bodyPr>
            <a:normAutofit/>
          </a:bodyPr>
          <a:lstStyle/>
          <a:p>
            <a:r>
              <a:rPr lang="ru-RU" sz="3200" dirty="0"/>
              <a:t>В программу обучения </a:t>
            </a:r>
            <a:r>
              <a:rPr lang="ru-RU" sz="3200" dirty="0" smtClean="0"/>
              <a:t>включены </a:t>
            </a:r>
            <a:r>
              <a:rPr lang="ru-RU" sz="3200" dirty="0"/>
              <a:t>следующие </a:t>
            </a:r>
            <a:r>
              <a:rPr lang="ru-RU" sz="3200" dirty="0" smtClean="0"/>
              <a:t>дисциплины: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59" y="2175188"/>
            <a:ext cx="6169929" cy="334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Модуль «Перспективные направления ландшафтного проектирования и строительства»:</a:t>
            </a:r>
            <a:endParaRPr lang="ru-RU" sz="2200" b="1" dirty="0" smtClean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sz="2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Инновационные </a:t>
            </a:r>
            <a:r>
              <a:rPr lang="ru-RU" sz="22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технологии в ландшафтном строительстве</a:t>
            </a:r>
          </a:p>
          <a:p>
            <a:r>
              <a:rPr lang="ru-RU" sz="22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Комплексный подход в проектировании предметно-пространственной </a:t>
            </a:r>
            <a:r>
              <a:rPr lang="ru-RU" sz="2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среды</a:t>
            </a:r>
          </a:p>
          <a:p>
            <a:r>
              <a:rPr lang="ru-RU" sz="22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Менеджмент в ландшафтной индустрии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6" y="2301291"/>
            <a:ext cx="5574224" cy="28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4" y="762000"/>
            <a:ext cx="9613861" cy="1080938"/>
          </a:xfrm>
        </p:spPr>
        <p:txBody>
          <a:bodyPr>
            <a:normAutofit/>
          </a:bodyPr>
          <a:lstStyle/>
          <a:p>
            <a:r>
              <a:rPr lang="ru-RU" sz="3200" dirty="0"/>
              <a:t>В программу обучения </a:t>
            </a:r>
            <a:r>
              <a:rPr lang="ru-RU" sz="3200" dirty="0" smtClean="0"/>
              <a:t>включены </a:t>
            </a:r>
            <a:r>
              <a:rPr lang="ru-RU" sz="3200" dirty="0"/>
              <a:t>следующие </a:t>
            </a:r>
            <a:r>
              <a:rPr lang="ru-RU" sz="3200" dirty="0" smtClean="0"/>
              <a:t>дисциплины: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59" y="2175188"/>
            <a:ext cx="6169929" cy="33422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Модуль «Современные методы и средства 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в </a:t>
            </a: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ландшафтном проектировании»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Методы исследований в ландшафтном проектировании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Экологические аспекты ландшафтного проектирования объектов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урбанизированной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среды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Научное восстановление и реконструкция объектов ландшафтной архитектуры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>
          <a:xfrm>
            <a:off x="6633274" y="2243529"/>
            <a:ext cx="5560017" cy="36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49" y="762000"/>
            <a:ext cx="9613861" cy="1080938"/>
          </a:xfrm>
        </p:spPr>
        <p:txBody>
          <a:bodyPr>
            <a:normAutofit/>
          </a:bodyPr>
          <a:lstStyle/>
          <a:p>
            <a:r>
              <a:rPr lang="ru-RU" sz="3200" dirty="0"/>
              <a:t>В программу обучения </a:t>
            </a:r>
            <a:r>
              <a:rPr lang="ru-RU" sz="3200" dirty="0" smtClean="0"/>
              <a:t>включены </a:t>
            </a:r>
            <a:r>
              <a:rPr lang="ru-RU" sz="3200" dirty="0"/>
              <a:t>следующие </a:t>
            </a:r>
            <a:r>
              <a:rPr lang="ru-RU" sz="3200" dirty="0" smtClean="0"/>
              <a:t>дисциплины: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59" y="2175188"/>
            <a:ext cx="6169929" cy="334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Модуль «Цветочно-декоративное оформление предметно-пространственной среды»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sz="22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Современные приемы цветочно-декоративного оформления открытых пространств</a:t>
            </a:r>
          </a:p>
          <a:p>
            <a:r>
              <a:rPr lang="ru-RU" sz="22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Перспективные приемы использования растительных форм в дизайне интерьеров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9" y="2231756"/>
            <a:ext cx="5512231" cy="34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3" y="762000"/>
            <a:ext cx="9613861" cy="1080938"/>
          </a:xfrm>
        </p:spPr>
        <p:txBody>
          <a:bodyPr>
            <a:normAutofit/>
          </a:bodyPr>
          <a:lstStyle/>
          <a:p>
            <a:r>
              <a:rPr lang="ru-RU" sz="3200" dirty="0"/>
              <a:t>В программу обучения </a:t>
            </a:r>
            <a:r>
              <a:rPr lang="ru-RU" sz="3200" dirty="0" smtClean="0"/>
              <a:t>включены </a:t>
            </a:r>
            <a:r>
              <a:rPr lang="ru-RU" sz="3200" dirty="0"/>
              <a:t>следующие </a:t>
            </a:r>
            <a:r>
              <a:rPr lang="ru-RU" sz="3200" dirty="0" smtClean="0"/>
              <a:t>дисциплины: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59" y="2175188"/>
            <a:ext cx="6169929" cy="33422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Модуль «Инновационные технологии и приемы в ландшафтном оформлении предметно-пространственной среды»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Интенсивное ведение отрасли садоводства и декоративного растениеводства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Газоны и альтернативные покрытия в ландшафтном строительстве</a:t>
            </a:r>
          </a:p>
          <a:p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Современные строительные материалы и конструкции в ландшафтной отрасли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  <p:pic>
        <p:nvPicPr>
          <p:cNvPr id="7" name="Picture 4" descr="D:\Учеба\Пряно-аром сады\Перспективы\Огород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350" y="2311660"/>
            <a:ext cx="5508000" cy="3283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9613861" cy="1080938"/>
          </a:xfrm>
        </p:spPr>
        <p:txBody>
          <a:bodyPr>
            <a:normAutofit/>
          </a:bodyPr>
          <a:lstStyle/>
          <a:p>
            <a:r>
              <a:rPr lang="ru-RU" sz="3200" dirty="0"/>
              <a:t>В программу обучения </a:t>
            </a:r>
            <a:r>
              <a:rPr lang="ru-RU" sz="3200" dirty="0" smtClean="0"/>
              <a:t>включены </a:t>
            </a:r>
            <a:r>
              <a:rPr lang="ru-RU" sz="3200" dirty="0"/>
              <a:t>следующие </a:t>
            </a:r>
            <a:r>
              <a:rPr lang="ru-RU" sz="3200" dirty="0" smtClean="0"/>
              <a:t>дисциплины: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0" y="2175188"/>
            <a:ext cx="5753816" cy="3342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Модуль «Научно-исследовательская работа»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  <a:effectLst/>
            </a:endParaRPr>
          </a:p>
          <a:p>
            <a:r>
              <a:rPr lang="ru-RU" sz="22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</a:rPr>
              <a:t>Информационные системы и технологии в ландшафтном проектировании и строительстве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  <p:sp>
        <p:nvSpPr>
          <p:cNvPr id="4" name="AutoShape 2" descr="https://lh.belstu.by/wp-content/uploads/2021/04/%D0%A1%D0%9F%D0%A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lh.belstu.by/wp-content/uploads/2021/04/%D0%A1%D0%9F%D0%A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50" y="2281549"/>
            <a:ext cx="5508000" cy="41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СРОКИ ОБУЧЕНИЯ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62000"/>
            <a:ext cx="1065645" cy="1116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 trans="70000" pressur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09"/>
            <a:ext cx="12186350" cy="2166991"/>
          </a:xfrm>
          <a:prstGeom prst="rect">
            <a:avLst/>
          </a:prstGeom>
        </p:spPr>
      </p:pic>
      <p:sp>
        <p:nvSpPr>
          <p:cNvPr id="4" name="AutoShape 2" descr="https://lh.belstu.by/wp-content/uploads/2021/04/%D0%A1%D0%9F%D0%A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lh.belstu.by/wp-content/uploads/2021/04/%D0%A1%D0%9F%D0%A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320" y="2336873"/>
            <a:ext cx="5998029" cy="3599316"/>
          </a:xfrm>
        </p:spPr>
        <p:txBody>
          <a:bodyPr/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</a:t>
            </a:r>
            <a:r>
              <a:rPr lang="ru-RU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год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/>
              <a:t>– очная форма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1,5</a:t>
            </a:r>
            <a:r>
              <a:rPr lang="ru-RU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года </a:t>
            </a:r>
            <a:r>
              <a:rPr lang="ru-RU" dirty="0" smtClean="0"/>
              <a:t>– заочная 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1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322</Words>
  <Application>Microsoft Office PowerPoint</Application>
  <PresentationFormat>Произвольный</PresentationFormat>
  <Paragraphs>71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1_Berlin</vt:lpstr>
      <vt:lpstr>1-75 80 05    ЛАНДШАФТНОЕ ПРОЕКТИРОВАНИЕ И БЛАГОУСТРОЙСТВО ТЕРРИТОРИЙ</vt:lpstr>
      <vt:lpstr>СФЕРЫ ПРОФЕССИОНАЛЬНОЙ ДЕЯТЕЛЬНОСТИ</vt:lpstr>
      <vt:lpstr>НАПРАВЛЕНИЯ  НАУЧНО-ИССЛЕДОВАТЕЛЬСКОЙ ДЕЯТЕЛЬНОСТИ:</vt:lpstr>
      <vt:lpstr>В программу обучения включены следующие дисциплины:</vt:lpstr>
      <vt:lpstr>В программу обучения включены следующие дисциплины:</vt:lpstr>
      <vt:lpstr>В программу обучения включены следующие дисциплины:</vt:lpstr>
      <vt:lpstr>В программу обучения включены следующие дисциплины:</vt:lpstr>
      <vt:lpstr>В программу обучения включены следующие дисциплины:</vt:lpstr>
      <vt:lpstr>СРОКИ ОБУЧЕНИЯ</vt:lpstr>
      <vt:lpstr>ИТОГ ОБУЧЕНИЯ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Пользователь</dc:creator>
  <cp:lastModifiedBy>Пользователь</cp:lastModifiedBy>
  <cp:revision>19</cp:revision>
  <dcterms:created xsi:type="dcterms:W3CDTF">2014-04-17T23:07:25Z</dcterms:created>
  <dcterms:modified xsi:type="dcterms:W3CDTF">2021-04-19T18:02:05Z</dcterms:modified>
</cp:coreProperties>
</file>